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Kalvevægt Djursland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Kalve (n=83) nedlagt i oktober (´08-´12) fra Bæredygtig Kronvildtforvaltning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[1]Ark3!$A$3:$A$85</c:f>
              <c:numCache>
                <c:formatCode>d\-mmm</c:formatCode>
                <c:ptCount val="83"/>
                <c:pt idx="0">
                  <c:v>43009</c:v>
                </c:pt>
                <c:pt idx="1">
                  <c:v>43009</c:v>
                </c:pt>
                <c:pt idx="2">
                  <c:v>43011</c:v>
                </c:pt>
                <c:pt idx="3">
                  <c:v>43011</c:v>
                </c:pt>
                <c:pt idx="4">
                  <c:v>43012</c:v>
                </c:pt>
                <c:pt idx="5">
                  <c:v>43012</c:v>
                </c:pt>
                <c:pt idx="6">
                  <c:v>43012</c:v>
                </c:pt>
                <c:pt idx="7">
                  <c:v>43012</c:v>
                </c:pt>
                <c:pt idx="8">
                  <c:v>43012</c:v>
                </c:pt>
                <c:pt idx="9">
                  <c:v>43013</c:v>
                </c:pt>
                <c:pt idx="10">
                  <c:v>43013</c:v>
                </c:pt>
                <c:pt idx="11">
                  <c:v>43014</c:v>
                </c:pt>
                <c:pt idx="12">
                  <c:v>43015</c:v>
                </c:pt>
                <c:pt idx="13">
                  <c:v>43015</c:v>
                </c:pt>
                <c:pt idx="14">
                  <c:v>43016</c:v>
                </c:pt>
                <c:pt idx="15">
                  <c:v>43016</c:v>
                </c:pt>
                <c:pt idx="16">
                  <c:v>43017</c:v>
                </c:pt>
                <c:pt idx="17">
                  <c:v>43017</c:v>
                </c:pt>
                <c:pt idx="18">
                  <c:v>43017</c:v>
                </c:pt>
                <c:pt idx="19">
                  <c:v>43017</c:v>
                </c:pt>
                <c:pt idx="20">
                  <c:v>43017</c:v>
                </c:pt>
                <c:pt idx="21">
                  <c:v>43018</c:v>
                </c:pt>
                <c:pt idx="22">
                  <c:v>43018</c:v>
                </c:pt>
                <c:pt idx="23">
                  <c:v>43018</c:v>
                </c:pt>
                <c:pt idx="24">
                  <c:v>43018</c:v>
                </c:pt>
                <c:pt idx="25">
                  <c:v>43018</c:v>
                </c:pt>
                <c:pt idx="26">
                  <c:v>43018</c:v>
                </c:pt>
                <c:pt idx="27">
                  <c:v>43018</c:v>
                </c:pt>
                <c:pt idx="28">
                  <c:v>43018</c:v>
                </c:pt>
                <c:pt idx="29">
                  <c:v>43018</c:v>
                </c:pt>
                <c:pt idx="30">
                  <c:v>43018</c:v>
                </c:pt>
                <c:pt idx="31">
                  <c:v>43019</c:v>
                </c:pt>
                <c:pt idx="32">
                  <c:v>43019</c:v>
                </c:pt>
                <c:pt idx="33">
                  <c:v>43019</c:v>
                </c:pt>
                <c:pt idx="34">
                  <c:v>43019</c:v>
                </c:pt>
                <c:pt idx="35">
                  <c:v>43019</c:v>
                </c:pt>
                <c:pt idx="36">
                  <c:v>43019</c:v>
                </c:pt>
                <c:pt idx="37">
                  <c:v>43019</c:v>
                </c:pt>
                <c:pt idx="38">
                  <c:v>43021</c:v>
                </c:pt>
                <c:pt idx="39">
                  <c:v>43021</c:v>
                </c:pt>
                <c:pt idx="40">
                  <c:v>43021</c:v>
                </c:pt>
                <c:pt idx="41">
                  <c:v>43021</c:v>
                </c:pt>
                <c:pt idx="42">
                  <c:v>43021</c:v>
                </c:pt>
                <c:pt idx="43">
                  <c:v>43021</c:v>
                </c:pt>
                <c:pt idx="44">
                  <c:v>43021</c:v>
                </c:pt>
                <c:pt idx="45">
                  <c:v>43021</c:v>
                </c:pt>
                <c:pt idx="46">
                  <c:v>43021</c:v>
                </c:pt>
                <c:pt idx="47">
                  <c:v>43023</c:v>
                </c:pt>
                <c:pt idx="48">
                  <c:v>43023</c:v>
                </c:pt>
                <c:pt idx="49">
                  <c:v>43023</c:v>
                </c:pt>
                <c:pt idx="50">
                  <c:v>43023</c:v>
                </c:pt>
                <c:pt idx="51">
                  <c:v>43023</c:v>
                </c:pt>
                <c:pt idx="52">
                  <c:v>43025</c:v>
                </c:pt>
                <c:pt idx="53">
                  <c:v>43026</c:v>
                </c:pt>
                <c:pt idx="54">
                  <c:v>43026</c:v>
                </c:pt>
                <c:pt idx="55">
                  <c:v>43027</c:v>
                </c:pt>
                <c:pt idx="56">
                  <c:v>43027</c:v>
                </c:pt>
                <c:pt idx="57">
                  <c:v>43027</c:v>
                </c:pt>
                <c:pt idx="58">
                  <c:v>43027</c:v>
                </c:pt>
                <c:pt idx="59">
                  <c:v>43027</c:v>
                </c:pt>
                <c:pt idx="60">
                  <c:v>43027</c:v>
                </c:pt>
                <c:pt idx="61">
                  <c:v>43027</c:v>
                </c:pt>
                <c:pt idx="62">
                  <c:v>43027</c:v>
                </c:pt>
                <c:pt idx="63">
                  <c:v>43027</c:v>
                </c:pt>
                <c:pt idx="64">
                  <c:v>43027</c:v>
                </c:pt>
                <c:pt idx="65">
                  <c:v>43027</c:v>
                </c:pt>
                <c:pt idx="66">
                  <c:v>43027</c:v>
                </c:pt>
                <c:pt idx="67">
                  <c:v>43032</c:v>
                </c:pt>
                <c:pt idx="68">
                  <c:v>43033</c:v>
                </c:pt>
                <c:pt idx="69">
                  <c:v>43033</c:v>
                </c:pt>
                <c:pt idx="70">
                  <c:v>43033</c:v>
                </c:pt>
                <c:pt idx="71">
                  <c:v>43035</c:v>
                </c:pt>
                <c:pt idx="72">
                  <c:v>43036</c:v>
                </c:pt>
                <c:pt idx="73">
                  <c:v>43037</c:v>
                </c:pt>
                <c:pt idx="74">
                  <c:v>43037</c:v>
                </c:pt>
                <c:pt idx="75">
                  <c:v>43037</c:v>
                </c:pt>
                <c:pt idx="76">
                  <c:v>43037</c:v>
                </c:pt>
                <c:pt idx="77">
                  <c:v>43037</c:v>
                </c:pt>
                <c:pt idx="78">
                  <c:v>43037</c:v>
                </c:pt>
                <c:pt idx="79">
                  <c:v>43038</c:v>
                </c:pt>
                <c:pt idx="80">
                  <c:v>43039</c:v>
                </c:pt>
                <c:pt idx="81">
                  <c:v>43039</c:v>
                </c:pt>
                <c:pt idx="82">
                  <c:v>43039</c:v>
                </c:pt>
              </c:numCache>
            </c:numRef>
          </c:xVal>
          <c:yVal>
            <c:numRef>
              <c:f>[1]Ark3!$B$3:$B$85</c:f>
              <c:numCache>
                <c:formatCode>General</c:formatCode>
                <c:ptCount val="83"/>
                <c:pt idx="0">
                  <c:v>30</c:v>
                </c:pt>
                <c:pt idx="1">
                  <c:v>40</c:v>
                </c:pt>
                <c:pt idx="2">
                  <c:v>15</c:v>
                </c:pt>
                <c:pt idx="3">
                  <c:v>45</c:v>
                </c:pt>
                <c:pt idx="4">
                  <c:v>22</c:v>
                </c:pt>
                <c:pt idx="5">
                  <c:v>32</c:v>
                </c:pt>
                <c:pt idx="6">
                  <c:v>36</c:v>
                </c:pt>
                <c:pt idx="7">
                  <c:v>39</c:v>
                </c:pt>
                <c:pt idx="8">
                  <c:v>30</c:v>
                </c:pt>
                <c:pt idx="9">
                  <c:v>36</c:v>
                </c:pt>
                <c:pt idx="10">
                  <c:v>35</c:v>
                </c:pt>
                <c:pt idx="11">
                  <c:v>46</c:v>
                </c:pt>
                <c:pt idx="12">
                  <c:v>35</c:v>
                </c:pt>
                <c:pt idx="13">
                  <c:v>41</c:v>
                </c:pt>
                <c:pt idx="14">
                  <c:v>30</c:v>
                </c:pt>
                <c:pt idx="15">
                  <c:v>36</c:v>
                </c:pt>
                <c:pt idx="16">
                  <c:v>37</c:v>
                </c:pt>
                <c:pt idx="17">
                  <c:v>42</c:v>
                </c:pt>
                <c:pt idx="18">
                  <c:v>20</c:v>
                </c:pt>
                <c:pt idx="19">
                  <c:v>44</c:v>
                </c:pt>
                <c:pt idx="20">
                  <c:v>37</c:v>
                </c:pt>
                <c:pt idx="21">
                  <c:v>45</c:v>
                </c:pt>
                <c:pt idx="22">
                  <c:v>22</c:v>
                </c:pt>
                <c:pt idx="23">
                  <c:v>38</c:v>
                </c:pt>
                <c:pt idx="24">
                  <c:v>38</c:v>
                </c:pt>
                <c:pt idx="25">
                  <c:v>36</c:v>
                </c:pt>
                <c:pt idx="26">
                  <c:v>26</c:v>
                </c:pt>
                <c:pt idx="27">
                  <c:v>34</c:v>
                </c:pt>
                <c:pt idx="28">
                  <c:v>24</c:v>
                </c:pt>
                <c:pt idx="29">
                  <c:v>32</c:v>
                </c:pt>
                <c:pt idx="30">
                  <c:v>32</c:v>
                </c:pt>
                <c:pt idx="31">
                  <c:v>38</c:v>
                </c:pt>
                <c:pt idx="32">
                  <c:v>41</c:v>
                </c:pt>
                <c:pt idx="33">
                  <c:v>38</c:v>
                </c:pt>
                <c:pt idx="34">
                  <c:v>35</c:v>
                </c:pt>
                <c:pt idx="35">
                  <c:v>35</c:v>
                </c:pt>
                <c:pt idx="36">
                  <c:v>35</c:v>
                </c:pt>
                <c:pt idx="37">
                  <c:v>29</c:v>
                </c:pt>
                <c:pt idx="38">
                  <c:v>20</c:v>
                </c:pt>
                <c:pt idx="39">
                  <c:v>33</c:v>
                </c:pt>
                <c:pt idx="40">
                  <c:v>32</c:v>
                </c:pt>
                <c:pt idx="41">
                  <c:v>44</c:v>
                </c:pt>
                <c:pt idx="42">
                  <c:v>33</c:v>
                </c:pt>
                <c:pt idx="43">
                  <c:v>35</c:v>
                </c:pt>
                <c:pt idx="44">
                  <c:v>39</c:v>
                </c:pt>
                <c:pt idx="45">
                  <c:v>37</c:v>
                </c:pt>
                <c:pt idx="46">
                  <c:v>29</c:v>
                </c:pt>
                <c:pt idx="47">
                  <c:v>38</c:v>
                </c:pt>
                <c:pt idx="48">
                  <c:v>44</c:v>
                </c:pt>
                <c:pt idx="49">
                  <c:v>37</c:v>
                </c:pt>
                <c:pt idx="50">
                  <c:v>42</c:v>
                </c:pt>
                <c:pt idx="51">
                  <c:v>34</c:v>
                </c:pt>
                <c:pt idx="52">
                  <c:v>51</c:v>
                </c:pt>
                <c:pt idx="53">
                  <c:v>46</c:v>
                </c:pt>
                <c:pt idx="54">
                  <c:v>44</c:v>
                </c:pt>
                <c:pt idx="55">
                  <c:v>38</c:v>
                </c:pt>
                <c:pt idx="56">
                  <c:v>43</c:v>
                </c:pt>
                <c:pt idx="57">
                  <c:v>40</c:v>
                </c:pt>
                <c:pt idx="58">
                  <c:v>41</c:v>
                </c:pt>
                <c:pt idx="59">
                  <c:v>33</c:v>
                </c:pt>
                <c:pt idx="60">
                  <c:v>46</c:v>
                </c:pt>
                <c:pt idx="61">
                  <c:v>36</c:v>
                </c:pt>
                <c:pt idx="62">
                  <c:v>38</c:v>
                </c:pt>
                <c:pt idx="63">
                  <c:v>43</c:v>
                </c:pt>
                <c:pt idx="64">
                  <c:v>43</c:v>
                </c:pt>
                <c:pt idx="65">
                  <c:v>33</c:v>
                </c:pt>
                <c:pt idx="66">
                  <c:v>42</c:v>
                </c:pt>
                <c:pt idx="67">
                  <c:v>42</c:v>
                </c:pt>
                <c:pt idx="68">
                  <c:v>34</c:v>
                </c:pt>
                <c:pt idx="69">
                  <c:v>47</c:v>
                </c:pt>
                <c:pt idx="70">
                  <c:v>39</c:v>
                </c:pt>
                <c:pt idx="71">
                  <c:v>27</c:v>
                </c:pt>
                <c:pt idx="72">
                  <c:v>47</c:v>
                </c:pt>
                <c:pt idx="73">
                  <c:v>35</c:v>
                </c:pt>
                <c:pt idx="74">
                  <c:v>49</c:v>
                </c:pt>
                <c:pt idx="75">
                  <c:v>40</c:v>
                </c:pt>
                <c:pt idx="76">
                  <c:v>45</c:v>
                </c:pt>
                <c:pt idx="77">
                  <c:v>43</c:v>
                </c:pt>
                <c:pt idx="78">
                  <c:v>52</c:v>
                </c:pt>
                <c:pt idx="79">
                  <c:v>37</c:v>
                </c:pt>
                <c:pt idx="80">
                  <c:v>42</c:v>
                </c:pt>
                <c:pt idx="81">
                  <c:v>37</c:v>
                </c:pt>
                <c:pt idx="82">
                  <c:v>49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720-4704-A4F5-8BB5EFFE0E7F}"/>
            </c:ext>
          </c:extLst>
        </c:ser>
        <c:ser>
          <c:idx val="1"/>
          <c:order val="1"/>
          <c:tx>
            <c:v>Kalve (n=86) nedlagt i november (´08-´12) fra Bæredygtig Kronvildtforvaltning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/>
            </c:spPr>
          </c:marker>
          <c:xVal>
            <c:numRef>
              <c:f>[1]Ark3!$A$86:$A$171</c:f>
              <c:numCache>
                <c:formatCode>d\-mmm</c:formatCode>
                <c:ptCount val="86"/>
                <c:pt idx="0">
                  <c:v>43040</c:v>
                </c:pt>
                <c:pt idx="1">
                  <c:v>43040</c:v>
                </c:pt>
                <c:pt idx="2">
                  <c:v>43040</c:v>
                </c:pt>
                <c:pt idx="3">
                  <c:v>43041</c:v>
                </c:pt>
                <c:pt idx="4">
                  <c:v>43041</c:v>
                </c:pt>
                <c:pt idx="5">
                  <c:v>43041</c:v>
                </c:pt>
                <c:pt idx="6">
                  <c:v>43041</c:v>
                </c:pt>
                <c:pt idx="7">
                  <c:v>43041</c:v>
                </c:pt>
                <c:pt idx="8">
                  <c:v>43042</c:v>
                </c:pt>
                <c:pt idx="9">
                  <c:v>43042</c:v>
                </c:pt>
                <c:pt idx="10">
                  <c:v>43045</c:v>
                </c:pt>
                <c:pt idx="11">
                  <c:v>43045</c:v>
                </c:pt>
                <c:pt idx="12">
                  <c:v>43046</c:v>
                </c:pt>
                <c:pt idx="13">
                  <c:v>43047</c:v>
                </c:pt>
                <c:pt idx="14">
                  <c:v>43048</c:v>
                </c:pt>
                <c:pt idx="15">
                  <c:v>43048</c:v>
                </c:pt>
                <c:pt idx="16">
                  <c:v>43049</c:v>
                </c:pt>
                <c:pt idx="17">
                  <c:v>43049</c:v>
                </c:pt>
                <c:pt idx="18">
                  <c:v>43049</c:v>
                </c:pt>
                <c:pt idx="19">
                  <c:v>43049</c:v>
                </c:pt>
                <c:pt idx="20">
                  <c:v>43049</c:v>
                </c:pt>
                <c:pt idx="21">
                  <c:v>43049</c:v>
                </c:pt>
                <c:pt idx="22">
                  <c:v>43049</c:v>
                </c:pt>
                <c:pt idx="23">
                  <c:v>43049</c:v>
                </c:pt>
                <c:pt idx="24">
                  <c:v>43050</c:v>
                </c:pt>
                <c:pt idx="25">
                  <c:v>43050</c:v>
                </c:pt>
                <c:pt idx="26">
                  <c:v>43050</c:v>
                </c:pt>
                <c:pt idx="27">
                  <c:v>43050</c:v>
                </c:pt>
                <c:pt idx="28">
                  <c:v>43050</c:v>
                </c:pt>
                <c:pt idx="29">
                  <c:v>43050</c:v>
                </c:pt>
                <c:pt idx="30">
                  <c:v>43050</c:v>
                </c:pt>
                <c:pt idx="31">
                  <c:v>43051</c:v>
                </c:pt>
                <c:pt idx="32">
                  <c:v>43051</c:v>
                </c:pt>
                <c:pt idx="33">
                  <c:v>43051</c:v>
                </c:pt>
                <c:pt idx="34">
                  <c:v>43051</c:v>
                </c:pt>
                <c:pt idx="35">
                  <c:v>43051</c:v>
                </c:pt>
                <c:pt idx="36">
                  <c:v>43051</c:v>
                </c:pt>
                <c:pt idx="37">
                  <c:v>43051</c:v>
                </c:pt>
                <c:pt idx="38">
                  <c:v>43051</c:v>
                </c:pt>
                <c:pt idx="39">
                  <c:v>43054</c:v>
                </c:pt>
                <c:pt idx="40">
                  <c:v>43054</c:v>
                </c:pt>
                <c:pt idx="41">
                  <c:v>43055</c:v>
                </c:pt>
                <c:pt idx="42">
                  <c:v>43055</c:v>
                </c:pt>
                <c:pt idx="43">
                  <c:v>43057</c:v>
                </c:pt>
                <c:pt idx="44">
                  <c:v>43057</c:v>
                </c:pt>
                <c:pt idx="45">
                  <c:v>43057</c:v>
                </c:pt>
                <c:pt idx="46">
                  <c:v>43058</c:v>
                </c:pt>
                <c:pt idx="47">
                  <c:v>43058</c:v>
                </c:pt>
                <c:pt idx="48">
                  <c:v>43058</c:v>
                </c:pt>
                <c:pt idx="49">
                  <c:v>43058</c:v>
                </c:pt>
                <c:pt idx="50">
                  <c:v>43058</c:v>
                </c:pt>
                <c:pt idx="51">
                  <c:v>43064</c:v>
                </c:pt>
                <c:pt idx="52">
                  <c:v>43064</c:v>
                </c:pt>
                <c:pt idx="53">
                  <c:v>43064</c:v>
                </c:pt>
                <c:pt idx="54">
                  <c:v>43064</c:v>
                </c:pt>
                <c:pt idx="55">
                  <c:v>43064</c:v>
                </c:pt>
                <c:pt idx="56">
                  <c:v>43064</c:v>
                </c:pt>
                <c:pt idx="57">
                  <c:v>43066</c:v>
                </c:pt>
                <c:pt idx="58">
                  <c:v>43066</c:v>
                </c:pt>
                <c:pt idx="59">
                  <c:v>43066</c:v>
                </c:pt>
                <c:pt idx="60">
                  <c:v>43067</c:v>
                </c:pt>
                <c:pt idx="61">
                  <c:v>43067</c:v>
                </c:pt>
                <c:pt idx="62">
                  <c:v>43067</c:v>
                </c:pt>
                <c:pt idx="63">
                  <c:v>43067</c:v>
                </c:pt>
                <c:pt idx="64">
                  <c:v>43067</c:v>
                </c:pt>
                <c:pt idx="65">
                  <c:v>43068</c:v>
                </c:pt>
                <c:pt idx="66">
                  <c:v>43068</c:v>
                </c:pt>
                <c:pt idx="67">
                  <c:v>43068</c:v>
                </c:pt>
                <c:pt idx="68">
                  <c:v>43068</c:v>
                </c:pt>
                <c:pt idx="69">
                  <c:v>43068</c:v>
                </c:pt>
                <c:pt idx="70">
                  <c:v>43068</c:v>
                </c:pt>
                <c:pt idx="71">
                  <c:v>43068</c:v>
                </c:pt>
                <c:pt idx="72">
                  <c:v>43068</c:v>
                </c:pt>
                <c:pt idx="73">
                  <c:v>43069</c:v>
                </c:pt>
                <c:pt idx="74">
                  <c:v>43069</c:v>
                </c:pt>
                <c:pt idx="75">
                  <c:v>43069</c:v>
                </c:pt>
                <c:pt idx="76">
                  <c:v>43069</c:v>
                </c:pt>
                <c:pt idx="77">
                  <c:v>43069</c:v>
                </c:pt>
                <c:pt idx="78">
                  <c:v>43069</c:v>
                </c:pt>
                <c:pt idx="79">
                  <c:v>43069</c:v>
                </c:pt>
                <c:pt idx="80">
                  <c:v>43069</c:v>
                </c:pt>
                <c:pt idx="81">
                  <c:v>43069</c:v>
                </c:pt>
                <c:pt idx="82">
                  <c:v>43069</c:v>
                </c:pt>
                <c:pt idx="83">
                  <c:v>43069</c:v>
                </c:pt>
                <c:pt idx="84">
                  <c:v>43069</c:v>
                </c:pt>
                <c:pt idx="85">
                  <c:v>43069</c:v>
                </c:pt>
              </c:numCache>
            </c:numRef>
          </c:xVal>
          <c:yVal>
            <c:numRef>
              <c:f>[1]Ark3!$B$86:$B$171</c:f>
              <c:numCache>
                <c:formatCode>General</c:formatCode>
                <c:ptCount val="86"/>
                <c:pt idx="0">
                  <c:v>28</c:v>
                </c:pt>
                <c:pt idx="1">
                  <c:v>41</c:v>
                </c:pt>
                <c:pt idx="2">
                  <c:v>31</c:v>
                </c:pt>
                <c:pt idx="3">
                  <c:v>39</c:v>
                </c:pt>
                <c:pt idx="4">
                  <c:v>36</c:v>
                </c:pt>
                <c:pt idx="5">
                  <c:v>49</c:v>
                </c:pt>
                <c:pt idx="6">
                  <c:v>30</c:v>
                </c:pt>
                <c:pt idx="7">
                  <c:v>50</c:v>
                </c:pt>
                <c:pt idx="8">
                  <c:v>41</c:v>
                </c:pt>
                <c:pt idx="9">
                  <c:v>45</c:v>
                </c:pt>
                <c:pt idx="10">
                  <c:v>34</c:v>
                </c:pt>
                <c:pt idx="11">
                  <c:v>34</c:v>
                </c:pt>
                <c:pt idx="12">
                  <c:v>43</c:v>
                </c:pt>
                <c:pt idx="13">
                  <c:v>42</c:v>
                </c:pt>
                <c:pt idx="14">
                  <c:v>34</c:v>
                </c:pt>
                <c:pt idx="15">
                  <c:v>32</c:v>
                </c:pt>
                <c:pt idx="16">
                  <c:v>46</c:v>
                </c:pt>
                <c:pt idx="17">
                  <c:v>48</c:v>
                </c:pt>
                <c:pt idx="18">
                  <c:v>44</c:v>
                </c:pt>
                <c:pt idx="19">
                  <c:v>33</c:v>
                </c:pt>
                <c:pt idx="20">
                  <c:v>39</c:v>
                </c:pt>
                <c:pt idx="21">
                  <c:v>28</c:v>
                </c:pt>
                <c:pt idx="22">
                  <c:v>24</c:v>
                </c:pt>
                <c:pt idx="23">
                  <c:v>16</c:v>
                </c:pt>
                <c:pt idx="24">
                  <c:v>34</c:v>
                </c:pt>
                <c:pt idx="25">
                  <c:v>37</c:v>
                </c:pt>
                <c:pt idx="26">
                  <c:v>37</c:v>
                </c:pt>
                <c:pt idx="27">
                  <c:v>41</c:v>
                </c:pt>
                <c:pt idx="28">
                  <c:v>48</c:v>
                </c:pt>
                <c:pt idx="29">
                  <c:v>44</c:v>
                </c:pt>
                <c:pt idx="30">
                  <c:v>35</c:v>
                </c:pt>
                <c:pt idx="31">
                  <c:v>46</c:v>
                </c:pt>
                <c:pt idx="32">
                  <c:v>47</c:v>
                </c:pt>
                <c:pt idx="33">
                  <c:v>45</c:v>
                </c:pt>
                <c:pt idx="34">
                  <c:v>39</c:v>
                </c:pt>
                <c:pt idx="35">
                  <c:v>21</c:v>
                </c:pt>
                <c:pt idx="36">
                  <c:v>31</c:v>
                </c:pt>
                <c:pt idx="37">
                  <c:v>28</c:v>
                </c:pt>
                <c:pt idx="38">
                  <c:v>33</c:v>
                </c:pt>
                <c:pt idx="39">
                  <c:v>44</c:v>
                </c:pt>
                <c:pt idx="40">
                  <c:v>48</c:v>
                </c:pt>
                <c:pt idx="41">
                  <c:v>32</c:v>
                </c:pt>
                <c:pt idx="42">
                  <c:v>31</c:v>
                </c:pt>
                <c:pt idx="43">
                  <c:v>40</c:v>
                </c:pt>
                <c:pt idx="44">
                  <c:v>43</c:v>
                </c:pt>
                <c:pt idx="45">
                  <c:v>21</c:v>
                </c:pt>
                <c:pt idx="46">
                  <c:v>33</c:v>
                </c:pt>
                <c:pt idx="47">
                  <c:v>41</c:v>
                </c:pt>
                <c:pt idx="48">
                  <c:v>48</c:v>
                </c:pt>
                <c:pt idx="49">
                  <c:v>41</c:v>
                </c:pt>
                <c:pt idx="50">
                  <c:v>29</c:v>
                </c:pt>
                <c:pt idx="51">
                  <c:v>40</c:v>
                </c:pt>
                <c:pt idx="52">
                  <c:v>39</c:v>
                </c:pt>
                <c:pt idx="53">
                  <c:v>40</c:v>
                </c:pt>
                <c:pt idx="54">
                  <c:v>38</c:v>
                </c:pt>
                <c:pt idx="55">
                  <c:v>50</c:v>
                </c:pt>
                <c:pt idx="56">
                  <c:v>49</c:v>
                </c:pt>
                <c:pt idx="57">
                  <c:v>40</c:v>
                </c:pt>
                <c:pt idx="58">
                  <c:v>25</c:v>
                </c:pt>
                <c:pt idx="59">
                  <c:v>36</c:v>
                </c:pt>
                <c:pt idx="60">
                  <c:v>41</c:v>
                </c:pt>
                <c:pt idx="61">
                  <c:v>40</c:v>
                </c:pt>
                <c:pt idx="62">
                  <c:v>34</c:v>
                </c:pt>
                <c:pt idx="63">
                  <c:v>42</c:v>
                </c:pt>
                <c:pt idx="64">
                  <c:v>36</c:v>
                </c:pt>
                <c:pt idx="65">
                  <c:v>31</c:v>
                </c:pt>
                <c:pt idx="66">
                  <c:v>35</c:v>
                </c:pt>
                <c:pt idx="67">
                  <c:v>33</c:v>
                </c:pt>
                <c:pt idx="68">
                  <c:v>30</c:v>
                </c:pt>
                <c:pt idx="69">
                  <c:v>35</c:v>
                </c:pt>
                <c:pt idx="70">
                  <c:v>35</c:v>
                </c:pt>
                <c:pt idx="71">
                  <c:v>47</c:v>
                </c:pt>
                <c:pt idx="72">
                  <c:v>44</c:v>
                </c:pt>
                <c:pt idx="73">
                  <c:v>40</c:v>
                </c:pt>
                <c:pt idx="74">
                  <c:v>48</c:v>
                </c:pt>
                <c:pt idx="75">
                  <c:v>40</c:v>
                </c:pt>
                <c:pt idx="76">
                  <c:v>42</c:v>
                </c:pt>
                <c:pt idx="77">
                  <c:v>47</c:v>
                </c:pt>
                <c:pt idx="78">
                  <c:v>40</c:v>
                </c:pt>
                <c:pt idx="79">
                  <c:v>47</c:v>
                </c:pt>
                <c:pt idx="80">
                  <c:v>32</c:v>
                </c:pt>
                <c:pt idx="81">
                  <c:v>39</c:v>
                </c:pt>
                <c:pt idx="82">
                  <c:v>39</c:v>
                </c:pt>
                <c:pt idx="83">
                  <c:v>32</c:v>
                </c:pt>
                <c:pt idx="84">
                  <c:v>47</c:v>
                </c:pt>
                <c:pt idx="85">
                  <c:v>36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720-4704-A4F5-8BB5EFFE0E7F}"/>
            </c:ext>
          </c:extLst>
        </c:ser>
        <c:ser>
          <c:idx val="2"/>
          <c:order val="2"/>
          <c:tx>
            <c:v>Kalve (n=19) nedlagt i september ´17 (MF)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38100">
                <a:solidFill>
                  <a:srgbClr val="00B050"/>
                </a:solidFill>
              </a:ln>
              <a:effectLst/>
            </c:spPr>
          </c:marker>
          <c:xVal>
            <c:numRef>
              <c:f>[1]Ark3!$E$3:$E$25</c:f>
              <c:numCache>
                <c:formatCode>d\-mmm</c:formatCode>
                <c:ptCount val="23"/>
                <c:pt idx="0">
                  <c:v>42981</c:v>
                </c:pt>
                <c:pt idx="1">
                  <c:v>42979</c:v>
                </c:pt>
                <c:pt idx="2">
                  <c:v>42979</c:v>
                </c:pt>
                <c:pt idx="3">
                  <c:v>42982</c:v>
                </c:pt>
                <c:pt idx="4">
                  <c:v>42981</c:v>
                </c:pt>
                <c:pt idx="5">
                  <c:v>42983</c:v>
                </c:pt>
                <c:pt idx="6">
                  <c:v>42979</c:v>
                </c:pt>
                <c:pt idx="7">
                  <c:v>42979</c:v>
                </c:pt>
                <c:pt idx="8">
                  <c:v>42985</c:v>
                </c:pt>
                <c:pt idx="9">
                  <c:v>42988</c:v>
                </c:pt>
                <c:pt idx="10">
                  <c:v>42994</c:v>
                </c:pt>
                <c:pt idx="11">
                  <c:v>42998</c:v>
                </c:pt>
                <c:pt idx="12">
                  <c:v>42998</c:v>
                </c:pt>
                <c:pt idx="13">
                  <c:v>43002</c:v>
                </c:pt>
                <c:pt idx="14">
                  <c:v>42999</c:v>
                </c:pt>
                <c:pt idx="15">
                  <c:v>42979</c:v>
                </c:pt>
                <c:pt idx="16">
                  <c:v>42980</c:v>
                </c:pt>
                <c:pt idx="17">
                  <c:v>43000</c:v>
                </c:pt>
                <c:pt idx="18">
                  <c:v>42992</c:v>
                </c:pt>
              </c:numCache>
            </c:numRef>
          </c:xVal>
          <c:yVal>
            <c:numRef>
              <c:f>[1]Ark3!$F$3:$F$25</c:f>
              <c:numCache>
                <c:formatCode>General</c:formatCode>
                <c:ptCount val="23"/>
                <c:pt idx="0">
                  <c:v>22</c:v>
                </c:pt>
                <c:pt idx="1">
                  <c:v>33</c:v>
                </c:pt>
                <c:pt idx="2">
                  <c:v>35</c:v>
                </c:pt>
                <c:pt idx="3">
                  <c:v>41</c:v>
                </c:pt>
                <c:pt idx="4">
                  <c:v>28</c:v>
                </c:pt>
                <c:pt idx="5">
                  <c:v>33</c:v>
                </c:pt>
                <c:pt idx="6">
                  <c:v>42</c:v>
                </c:pt>
                <c:pt idx="7">
                  <c:v>44</c:v>
                </c:pt>
                <c:pt idx="8">
                  <c:v>29</c:v>
                </c:pt>
                <c:pt idx="9">
                  <c:v>38</c:v>
                </c:pt>
                <c:pt idx="10">
                  <c:v>29</c:v>
                </c:pt>
                <c:pt idx="11">
                  <c:v>43</c:v>
                </c:pt>
                <c:pt idx="12">
                  <c:v>39</c:v>
                </c:pt>
                <c:pt idx="13">
                  <c:v>30</c:v>
                </c:pt>
                <c:pt idx="14">
                  <c:v>42</c:v>
                </c:pt>
                <c:pt idx="15">
                  <c:v>25</c:v>
                </c:pt>
                <c:pt idx="16">
                  <c:v>34</c:v>
                </c:pt>
                <c:pt idx="17">
                  <c:v>47</c:v>
                </c:pt>
                <c:pt idx="18">
                  <c:v>37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720-4704-A4F5-8BB5EFFE0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708608"/>
        <c:axId val="44710144"/>
      </c:scatterChart>
      <c:valAx>
        <c:axId val="447086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 sz="1400" b="1"/>
                  <a:t>Nedlæggelses</a:t>
                </a:r>
                <a:r>
                  <a:rPr lang="da-DK" sz="1400" b="1" baseline="0"/>
                  <a:t> data</a:t>
                </a:r>
                <a:endParaRPr lang="da-DK" sz="14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10144"/>
        <c:crosses val="autoZero"/>
        <c:crossBetween val="midCat"/>
      </c:valAx>
      <c:valAx>
        <c:axId val="447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Opbrækket vægt i kg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086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63C9C6B-522C-46E6-9D83-1DEE4A129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xmlns="" id="{DA892B29-FFC9-4ADD-A4CC-BCD68D706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455150CB-3C1B-4E2E-A9A4-5CDC6D25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0AF39E0F-E116-4EA9-9EC3-555A63CBA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9A4B4247-8074-4920-955A-9F3A778F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453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F777223-B8C9-49B8-BD7A-7BA877B78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xmlns="" id="{65E0CDF0-3D37-4975-9C84-1C1CFDA81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6995A0F1-101E-4AB0-AD9B-7F91717F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87FFBCA2-106B-421C-AE5E-15A4B500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357CBC52-D380-4F53-95CD-5F80B004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291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xmlns="" id="{0B8C61F0-D9AC-401B-8BD9-180855EFF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xmlns="" id="{F11AFF4D-B332-4BAA-9421-238FA533E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6484D4C0-9832-4BDF-A681-24545B9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91C4F421-3D49-4722-A79E-38E52A22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95BA58F7-D25B-47DA-87C3-7761E0BE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195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432AC2B-5B10-40B5-BF5F-69610E1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6424B0DF-856C-49E2-955C-4FA365028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CE5CA7D7-BC7C-414A-B5D6-3FE8B18BA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2635D153-9864-4788-9BA1-B694BB32A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1B19F7C9-11C9-45F4-8547-BFF7909C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62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46571DE-43CE-42BC-B7D3-32F6462D4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62457655-E08C-41D6-800F-109AD4344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92947C06-9D6A-4A9B-AFDF-EDCF64BF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9366C2C6-9518-4662-B8B9-1A126DE3D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6D27A0BB-8162-470F-8236-2B2A11DDE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946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E63A54-0A7E-41EB-82CA-5C5FA8C6A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6EC4B9DF-23C7-450E-8DF4-E1B8635D2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xmlns="" id="{D662335C-B9D8-4BF7-ADC5-F0D35F9D8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xmlns="" id="{4A472F1F-67BC-457D-9888-74C7DBDB8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xmlns="" id="{25D376E5-F133-4336-9E51-538907CF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xmlns="" id="{4B9379DB-075E-444E-88A3-8F9BB4B6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393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1FDB77D-D6E2-441C-99A0-33A5935C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DD15FA20-6350-44E4-88D4-2B9CA0899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xmlns="" id="{205E1FA9-142A-42C8-86A8-A78601890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D642A39D-53D2-403F-AB17-40044AFD1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xmlns="" id="{0F656B54-56DA-4C32-89C4-9F5637EF8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xmlns="" id="{90651761-1090-4A16-A567-BDE8FCEE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xmlns="" id="{2A87C42C-2385-484B-B7FF-9C71C6E7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xmlns="" id="{2C97B3A9-1436-4C21-9467-940B80EF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621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3883EA2-1D79-44CF-90A9-C82E4ECE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xmlns="" id="{6FF29F7C-1529-4A69-9569-793668587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xmlns="" id="{3C26E24D-F2E0-47FF-8EF0-E2608E860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xmlns="" id="{61690214-C9B2-42A7-B9ED-EF6ADF127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843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xmlns="" id="{AD638F9C-FC09-4EB3-8887-ED7E5105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xmlns="" id="{083A91C7-E9C7-46BE-BBB3-807DF442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xmlns="" id="{EF182A27-5DED-4C29-BD5F-AB172478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46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5E7F338-9CA0-4D9A-BC7F-ECDFF878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F67DCDE5-BE12-4128-9516-ADA844FE6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xmlns="" id="{DB6BD44A-857C-4A05-92A7-D23276A14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xmlns="" id="{FF5BE175-44F0-4F4F-A040-F79A5CF67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xmlns="" id="{7BEF27CE-F12B-4FD3-8DB2-6FAC2488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xmlns="" id="{7901D1BB-318A-4A91-99D0-583C6B54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712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5794D14-8323-4087-8677-A482B70BE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xmlns="" id="{FFC7D535-C49E-45E3-B52E-D34CE8EB0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xmlns="" id="{1705E292-16A4-4166-ADBC-6EB390F81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xmlns="" id="{E1AA0144-E270-481D-9FA1-62A6EF57A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xmlns="" id="{E3CDBD73-2443-4088-9C6F-9278FFB0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xmlns="" id="{25EE7807-C8C6-4BF2-BBB0-82A577F6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20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xmlns="" id="{3022E7EB-1042-49FF-96C0-71BE07082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EFE38358-FFEA-431E-B029-1C252D4FC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F8F9777E-54F9-49C8-8B85-CBAEA8B18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4FA6D-4543-45D6-932A-0EC9540038BF}" type="datetimeFigureOut">
              <a:rPr lang="da-DK" smtClean="0"/>
              <a:t>03-10-2017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11534E10-6F6E-4A27-A140-8E3FC5CB34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9E36D68C-E06D-45D9-860D-B6FB231E9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08B74-944F-4CAB-880A-0E70E82D9A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625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C6FA80C-A99E-43E3-8B98-AF268CB6D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013230"/>
              </p:ext>
            </p:extLst>
          </p:nvPr>
        </p:nvGraphicFramePr>
        <p:xfrm>
          <a:off x="73152" y="256032"/>
          <a:ext cx="11996927" cy="6409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7096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Brugerdefineret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Office-tema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Mads Flinterup</dc:creator>
  <cp:lastModifiedBy>Karsten</cp:lastModifiedBy>
  <cp:revision>1</cp:revision>
  <cp:lastPrinted>2017-10-03T07:17:06Z</cp:lastPrinted>
  <dcterms:created xsi:type="dcterms:W3CDTF">2017-10-03T07:16:50Z</dcterms:created>
  <dcterms:modified xsi:type="dcterms:W3CDTF">2017-10-03T19:18:53Z</dcterms:modified>
</cp:coreProperties>
</file>