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747445252414296E-2"/>
          <c:y val="2.3329862082834676E-2"/>
          <c:w val="0.66846975074048376"/>
          <c:h val="0.87200209118818017"/>
        </c:manualLayout>
      </c:layout>
      <c:lineChart>
        <c:grouping val="standard"/>
        <c:varyColors val="0"/>
        <c:ser>
          <c:idx val="0"/>
          <c:order val="0"/>
          <c:tx>
            <c:strRef>
              <c:f>Då_total!$B$1</c:f>
              <c:strCache>
                <c:ptCount val="1"/>
                <c:pt idx="0">
                  <c:v>Total 
afskydning</c:v>
                </c:pt>
              </c:strCache>
            </c:strRef>
          </c:tx>
          <c:marker>
            <c:symbol val="none"/>
          </c:marker>
          <c:cat>
            <c:numRef>
              <c:f>Då_total!$A$2:$A$14</c:f>
              <c:numCache>
                <c:formatCode>#\ ??/??</c:formatCode>
                <c:ptCount val="13"/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 formatCode="General">
                  <c:v>2018</c:v>
                </c:pt>
                <c:pt idx="12" formatCode="General">
                  <c:v>2019</c:v>
                </c:pt>
              </c:numCache>
            </c:numRef>
          </c:cat>
          <c:val>
            <c:numRef>
              <c:f>Då_total!$B$3:$B$14</c:f>
              <c:numCache>
                <c:formatCode>General</c:formatCode>
                <c:ptCount val="12"/>
                <c:pt idx="0">
                  <c:v>176</c:v>
                </c:pt>
                <c:pt idx="1">
                  <c:v>205</c:v>
                </c:pt>
                <c:pt idx="2">
                  <c:v>222</c:v>
                </c:pt>
                <c:pt idx="3">
                  <c:v>291</c:v>
                </c:pt>
                <c:pt idx="4">
                  <c:v>336</c:v>
                </c:pt>
                <c:pt idx="5">
                  <c:v>372</c:v>
                </c:pt>
                <c:pt idx="6">
                  <c:v>443</c:v>
                </c:pt>
                <c:pt idx="7">
                  <c:v>406</c:v>
                </c:pt>
                <c:pt idx="8">
                  <c:v>431</c:v>
                </c:pt>
                <c:pt idx="9">
                  <c:v>408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Då_total!$C$1</c:f>
              <c:strCache>
                <c:ptCount val="1"/>
                <c:pt idx="0">
                  <c:v>Nord 
afskydning</c:v>
                </c:pt>
              </c:strCache>
            </c:strRef>
          </c:tx>
          <c:marker>
            <c:symbol val="none"/>
          </c:marker>
          <c:cat>
            <c:numRef>
              <c:f>Då_total!$A$2:$A$14</c:f>
              <c:numCache>
                <c:formatCode>#\ ??/??</c:formatCode>
                <c:ptCount val="13"/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 formatCode="General">
                  <c:v>2018</c:v>
                </c:pt>
                <c:pt idx="12" formatCode="General">
                  <c:v>2019</c:v>
                </c:pt>
              </c:numCache>
            </c:numRef>
          </c:cat>
          <c:val>
            <c:numRef>
              <c:f>Då_total!$C$3:$C$14</c:f>
              <c:numCache>
                <c:formatCode>General</c:formatCode>
                <c:ptCount val="12"/>
                <c:pt idx="0">
                  <c:v>120</c:v>
                </c:pt>
                <c:pt idx="1">
                  <c:v>109</c:v>
                </c:pt>
                <c:pt idx="2">
                  <c:v>127</c:v>
                </c:pt>
                <c:pt idx="3">
                  <c:v>153</c:v>
                </c:pt>
                <c:pt idx="4">
                  <c:v>185</c:v>
                </c:pt>
                <c:pt idx="5">
                  <c:v>231</c:v>
                </c:pt>
                <c:pt idx="6">
                  <c:v>280</c:v>
                </c:pt>
                <c:pt idx="7">
                  <c:v>264</c:v>
                </c:pt>
                <c:pt idx="8">
                  <c:v>269</c:v>
                </c:pt>
                <c:pt idx="9">
                  <c:v>244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Då_total!$D$1</c:f>
              <c:strCache>
                <c:ptCount val="1"/>
                <c:pt idx="0">
                  <c:v>Syd 
afskydning</c:v>
                </c:pt>
              </c:strCache>
            </c:strRef>
          </c:tx>
          <c:marker>
            <c:symbol val="none"/>
          </c:marker>
          <c:cat>
            <c:numRef>
              <c:f>Då_total!$A$2:$A$14</c:f>
              <c:numCache>
                <c:formatCode>#\ ??/??</c:formatCode>
                <c:ptCount val="13"/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 formatCode="General">
                  <c:v>2018</c:v>
                </c:pt>
                <c:pt idx="12" formatCode="General">
                  <c:v>2019</c:v>
                </c:pt>
              </c:numCache>
            </c:numRef>
          </c:cat>
          <c:val>
            <c:numRef>
              <c:f>Då_total!$D$3:$D$14</c:f>
              <c:numCache>
                <c:formatCode>General</c:formatCode>
                <c:ptCount val="12"/>
                <c:pt idx="0">
                  <c:v>56</c:v>
                </c:pt>
                <c:pt idx="1">
                  <c:v>96</c:v>
                </c:pt>
                <c:pt idx="2">
                  <c:v>95</c:v>
                </c:pt>
                <c:pt idx="3">
                  <c:v>138</c:v>
                </c:pt>
                <c:pt idx="4">
                  <c:v>151</c:v>
                </c:pt>
                <c:pt idx="5">
                  <c:v>141</c:v>
                </c:pt>
                <c:pt idx="6">
                  <c:v>153</c:v>
                </c:pt>
                <c:pt idx="7">
                  <c:v>142</c:v>
                </c:pt>
                <c:pt idx="8">
                  <c:v>162</c:v>
                </c:pt>
                <c:pt idx="9">
                  <c:v>164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Då_total!$F$1</c:f>
              <c:strCache>
                <c:ptCount val="1"/>
                <c:pt idx="0">
                  <c:v>Bestand 1 
vurdering</c:v>
                </c:pt>
              </c:strCache>
            </c:strRef>
          </c:tx>
          <c:marker>
            <c:symbol val="none"/>
          </c:marker>
          <c:cat>
            <c:numRef>
              <c:f>Då_total!$A$2:$A$14</c:f>
              <c:numCache>
                <c:formatCode>#\ ??/??</c:formatCode>
                <c:ptCount val="13"/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 formatCode="General">
                  <c:v>2018</c:v>
                </c:pt>
                <c:pt idx="12" formatCode="General">
                  <c:v>2019</c:v>
                </c:pt>
              </c:numCache>
            </c:numRef>
          </c:cat>
          <c:val>
            <c:numRef>
              <c:f>Då_total!$F$2:$F$14</c:f>
              <c:numCache>
                <c:formatCode>General</c:formatCode>
                <c:ptCount val="13"/>
                <c:pt idx="5">
                  <c:v>650</c:v>
                </c:pt>
                <c:pt idx="6">
                  <c:v>750</c:v>
                </c:pt>
                <c:pt idx="7">
                  <c:v>875</c:v>
                </c:pt>
                <c:pt idx="8">
                  <c:v>1000</c:v>
                </c:pt>
                <c:pt idx="9">
                  <c:v>1150</c:v>
                </c:pt>
                <c:pt idx="10">
                  <c:v>1270</c:v>
                </c:pt>
                <c:pt idx="11">
                  <c:v>1325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423680"/>
        <c:axId val="92425216"/>
      </c:lineChart>
      <c:catAx>
        <c:axId val="92423680"/>
        <c:scaling>
          <c:orientation val="minMax"/>
        </c:scaling>
        <c:delete val="0"/>
        <c:axPos val="b"/>
        <c:numFmt formatCode="#\ ??/??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2425216"/>
        <c:crosses val="autoZero"/>
        <c:auto val="1"/>
        <c:lblAlgn val="ctr"/>
        <c:lblOffset val="100"/>
        <c:noMultiLvlLbl val="0"/>
      </c:catAx>
      <c:valAx>
        <c:axId val="92425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4236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57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68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76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59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87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33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54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70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17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79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21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94D7-8A6A-4BC7-965A-B008662DC1F1}" type="datetimeFigureOut">
              <a:rPr lang="en-GB" smtClean="0"/>
              <a:t>10/06/2018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7B5AB-6B0D-4E36-8490-EE92E06976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72830739"/>
              </p:ext>
            </p:extLst>
          </p:nvPr>
        </p:nvGraphicFramePr>
        <p:xfrm>
          <a:off x="1115616" y="1138900"/>
          <a:ext cx="763284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boks 4"/>
          <p:cNvSpPr txBox="1"/>
          <p:nvPr/>
        </p:nvSpPr>
        <p:spPr>
          <a:xfrm>
            <a:off x="1547664" y="33265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Dåvildt forårsbestand og afskydning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14215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Skærmshow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Karsten</dc:creator>
  <cp:lastModifiedBy>Karsten</cp:lastModifiedBy>
  <cp:revision>1</cp:revision>
  <dcterms:created xsi:type="dcterms:W3CDTF">2018-06-10T16:04:09Z</dcterms:created>
  <dcterms:modified xsi:type="dcterms:W3CDTF">2018-06-10T16:04:51Z</dcterms:modified>
</cp:coreProperties>
</file>