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a-DK" dirty="0" smtClean="0"/>
              <a:t>Kronvildt forårsbestand og afskydning</a:t>
            </a:r>
            <a:endParaRPr lang="da-DK" dirty="0"/>
          </a:p>
        </c:rich>
      </c:tx>
      <c:layout>
        <c:manualLayout>
          <c:xMode val="edge"/>
          <c:yMode val="edge"/>
          <c:x val="0.2047545080660819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276116776225279"/>
          <c:y val="0.1220813745200305"/>
          <c:w val="0.88240403195075934"/>
          <c:h val="0.68593139575054829"/>
        </c:manualLayout>
      </c:layout>
      <c:lineChart>
        <c:grouping val="standard"/>
        <c:varyColors val="0"/>
        <c:ser>
          <c:idx val="0"/>
          <c:order val="0"/>
          <c:tx>
            <c:strRef>
              <c:f>Afskydning!$B$1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Afskydning!$A$2:$A$13</c:f>
              <c:strCache>
                <c:ptCount val="12"/>
                <c:pt idx="0">
                  <c:v>2006 / 2007</c:v>
                </c:pt>
                <c:pt idx="1">
                  <c:v>2007 / 2008</c:v>
                </c:pt>
                <c:pt idx="2">
                  <c:v>2008 / 2009</c:v>
                </c:pt>
                <c:pt idx="3">
                  <c:v>2009 / 2010</c:v>
                </c:pt>
                <c:pt idx="4">
                  <c:v>2010 / 2011</c:v>
                </c:pt>
                <c:pt idx="5">
                  <c:v>2011 / 2012</c:v>
                </c:pt>
                <c:pt idx="6">
                  <c:v>2012 / 2013</c:v>
                </c:pt>
                <c:pt idx="7">
                  <c:v>2013 / 2014</c:v>
                </c:pt>
                <c:pt idx="8">
                  <c:v>2014 / 2015</c:v>
                </c:pt>
                <c:pt idx="9">
                  <c:v>2015 / 2016</c:v>
                </c:pt>
                <c:pt idx="10">
                  <c:v>2016 / 2017</c:v>
                </c:pt>
                <c:pt idx="11">
                  <c:v>2017 / 2018</c:v>
                </c:pt>
              </c:strCache>
            </c:strRef>
          </c:cat>
          <c:val>
            <c:numRef>
              <c:f>Afskydning!$B$2:$B$13</c:f>
              <c:numCache>
                <c:formatCode>General</c:formatCode>
                <c:ptCount val="12"/>
                <c:pt idx="0">
                  <c:v>402</c:v>
                </c:pt>
                <c:pt idx="1">
                  <c:v>457</c:v>
                </c:pt>
                <c:pt idx="2">
                  <c:v>442</c:v>
                </c:pt>
                <c:pt idx="3">
                  <c:v>711</c:v>
                </c:pt>
                <c:pt idx="4">
                  <c:v>677</c:v>
                </c:pt>
                <c:pt idx="5">
                  <c:v>731</c:v>
                </c:pt>
                <c:pt idx="6">
                  <c:v>809</c:v>
                </c:pt>
                <c:pt idx="7">
                  <c:v>994</c:v>
                </c:pt>
                <c:pt idx="8">
                  <c:v>812</c:v>
                </c:pt>
                <c:pt idx="9">
                  <c:v>891</c:v>
                </c:pt>
                <c:pt idx="10">
                  <c:v>966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Afskydning!$C$1</c:f>
              <c:strCache>
                <c:ptCount val="1"/>
                <c:pt idx="0">
                  <c:v>Nord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strRef>
              <c:f>Afskydning!$A$2:$A$13</c:f>
              <c:strCache>
                <c:ptCount val="12"/>
                <c:pt idx="0">
                  <c:v>2006 / 2007</c:v>
                </c:pt>
                <c:pt idx="1">
                  <c:v>2007 / 2008</c:v>
                </c:pt>
                <c:pt idx="2">
                  <c:v>2008 / 2009</c:v>
                </c:pt>
                <c:pt idx="3">
                  <c:v>2009 / 2010</c:v>
                </c:pt>
                <c:pt idx="4">
                  <c:v>2010 / 2011</c:v>
                </c:pt>
                <c:pt idx="5">
                  <c:v>2011 / 2012</c:v>
                </c:pt>
                <c:pt idx="6">
                  <c:v>2012 / 2013</c:v>
                </c:pt>
                <c:pt idx="7">
                  <c:v>2013 / 2014</c:v>
                </c:pt>
                <c:pt idx="8">
                  <c:v>2014 / 2015</c:v>
                </c:pt>
                <c:pt idx="9">
                  <c:v>2015 / 2016</c:v>
                </c:pt>
                <c:pt idx="10">
                  <c:v>2016 / 2017</c:v>
                </c:pt>
                <c:pt idx="11">
                  <c:v>2017 / 2018</c:v>
                </c:pt>
              </c:strCache>
            </c:strRef>
          </c:cat>
          <c:val>
            <c:numRef>
              <c:f>Afskydning!$C$2:$C$13</c:f>
              <c:numCache>
                <c:formatCode>General</c:formatCode>
                <c:ptCount val="12"/>
                <c:pt idx="0">
                  <c:v>234</c:v>
                </c:pt>
                <c:pt idx="1">
                  <c:v>286</c:v>
                </c:pt>
                <c:pt idx="2">
                  <c:v>322</c:v>
                </c:pt>
                <c:pt idx="3">
                  <c:v>450</c:v>
                </c:pt>
                <c:pt idx="4">
                  <c:v>483</c:v>
                </c:pt>
                <c:pt idx="5">
                  <c:v>487</c:v>
                </c:pt>
                <c:pt idx="6">
                  <c:v>539</c:v>
                </c:pt>
                <c:pt idx="7">
                  <c:v>658</c:v>
                </c:pt>
                <c:pt idx="8">
                  <c:v>527</c:v>
                </c:pt>
                <c:pt idx="9">
                  <c:v>562</c:v>
                </c:pt>
                <c:pt idx="10">
                  <c:v>643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Afskydning!$D$1</c:f>
              <c:strCache>
                <c:ptCount val="1"/>
                <c:pt idx="0">
                  <c:v>Syd</c:v>
                </c:pt>
              </c:strCache>
            </c:strRef>
          </c:tx>
          <c:marker>
            <c:symbol val="none"/>
          </c:marker>
          <c:cat>
            <c:strRef>
              <c:f>Afskydning!$A$2:$A$13</c:f>
              <c:strCache>
                <c:ptCount val="12"/>
                <c:pt idx="0">
                  <c:v>2006 / 2007</c:v>
                </c:pt>
                <c:pt idx="1">
                  <c:v>2007 / 2008</c:v>
                </c:pt>
                <c:pt idx="2">
                  <c:v>2008 / 2009</c:v>
                </c:pt>
                <c:pt idx="3">
                  <c:v>2009 / 2010</c:v>
                </c:pt>
                <c:pt idx="4">
                  <c:v>2010 / 2011</c:v>
                </c:pt>
                <c:pt idx="5">
                  <c:v>2011 / 2012</c:v>
                </c:pt>
                <c:pt idx="6">
                  <c:v>2012 / 2013</c:v>
                </c:pt>
                <c:pt idx="7">
                  <c:v>2013 / 2014</c:v>
                </c:pt>
                <c:pt idx="8">
                  <c:v>2014 / 2015</c:v>
                </c:pt>
                <c:pt idx="9">
                  <c:v>2015 / 2016</c:v>
                </c:pt>
                <c:pt idx="10">
                  <c:v>2016 / 2017</c:v>
                </c:pt>
                <c:pt idx="11">
                  <c:v>2017 / 2018</c:v>
                </c:pt>
              </c:strCache>
            </c:strRef>
          </c:cat>
          <c:val>
            <c:numRef>
              <c:f>Afskydning!$D$2:$D$13</c:f>
              <c:numCache>
                <c:formatCode>General</c:formatCode>
                <c:ptCount val="12"/>
                <c:pt idx="0">
                  <c:v>168</c:v>
                </c:pt>
                <c:pt idx="1">
                  <c:v>171</c:v>
                </c:pt>
                <c:pt idx="2">
                  <c:v>120</c:v>
                </c:pt>
                <c:pt idx="3">
                  <c:v>261</c:v>
                </c:pt>
                <c:pt idx="4">
                  <c:v>194</c:v>
                </c:pt>
                <c:pt idx="5">
                  <c:v>244</c:v>
                </c:pt>
                <c:pt idx="6">
                  <c:v>269</c:v>
                </c:pt>
                <c:pt idx="7">
                  <c:v>326</c:v>
                </c:pt>
                <c:pt idx="8">
                  <c:v>285</c:v>
                </c:pt>
                <c:pt idx="9">
                  <c:v>329</c:v>
                </c:pt>
                <c:pt idx="10">
                  <c:v>323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Afskydning!$F$1</c:f>
              <c:strCache>
                <c:ptCount val="1"/>
                <c:pt idx="0">
                  <c:v>Årsrapport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Afskydning!$A$2:$A$13</c:f>
              <c:strCache>
                <c:ptCount val="12"/>
                <c:pt idx="0">
                  <c:v>2006 / 2007</c:v>
                </c:pt>
                <c:pt idx="1">
                  <c:v>2007 / 2008</c:v>
                </c:pt>
                <c:pt idx="2">
                  <c:v>2008 / 2009</c:v>
                </c:pt>
                <c:pt idx="3">
                  <c:v>2009 / 2010</c:v>
                </c:pt>
                <c:pt idx="4">
                  <c:v>2010 / 2011</c:v>
                </c:pt>
                <c:pt idx="5">
                  <c:v>2011 / 2012</c:v>
                </c:pt>
                <c:pt idx="6">
                  <c:v>2012 / 2013</c:v>
                </c:pt>
                <c:pt idx="7">
                  <c:v>2013 / 2014</c:v>
                </c:pt>
                <c:pt idx="8">
                  <c:v>2014 / 2015</c:v>
                </c:pt>
                <c:pt idx="9">
                  <c:v>2015 / 2016</c:v>
                </c:pt>
                <c:pt idx="10">
                  <c:v>2016 / 2017</c:v>
                </c:pt>
                <c:pt idx="11">
                  <c:v>2017 / 2018</c:v>
                </c:pt>
              </c:strCache>
            </c:strRef>
          </c:cat>
          <c:val>
            <c:numRef>
              <c:f>Afskydning!$F$2:$F$13</c:f>
              <c:numCache>
                <c:formatCode>General</c:formatCode>
                <c:ptCount val="12"/>
                <c:pt idx="4">
                  <c:v>2200</c:v>
                </c:pt>
                <c:pt idx="5">
                  <c:v>2275</c:v>
                </c:pt>
                <c:pt idx="6">
                  <c:v>2425</c:v>
                </c:pt>
                <c:pt idx="7">
                  <c:v>2675</c:v>
                </c:pt>
                <c:pt idx="8">
                  <c:v>2675</c:v>
                </c:pt>
                <c:pt idx="9">
                  <c:v>2700</c:v>
                </c:pt>
                <c:pt idx="10">
                  <c:v>2795</c:v>
                </c:pt>
                <c:pt idx="11">
                  <c:v>2820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84576"/>
        <c:axId val="52186112"/>
      </c:lineChart>
      <c:catAx>
        <c:axId val="52184576"/>
        <c:scaling>
          <c:orientation val="minMax"/>
        </c:scaling>
        <c:delete val="0"/>
        <c:axPos val="b"/>
        <c:numFmt formatCode="dd/mmm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2186112"/>
        <c:crosses val="autoZero"/>
        <c:auto val="1"/>
        <c:lblAlgn val="ctr"/>
        <c:lblOffset val="100"/>
        <c:noMultiLvlLbl val="0"/>
      </c:catAx>
      <c:valAx>
        <c:axId val="521861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521845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57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68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76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59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87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33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54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70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17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79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21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8603849"/>
              </p:ext>
            </p:extLst>
          </p:nvPr>
        </p:nvGraphicFramePr>
        <p:xfrm>
          <a:off x="1043608" y="1268760"/>
          <a:ext cx="770485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381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Skærmshow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Karsten</dc:creator>
  <cp:lastModifiedBy>Karsten</cp:lastModifiedBy>
  <cp:revision>2</cp:revision>
  <dcterms:created xsi:type="dcterms:W3CDTF">2018-06-10T16:04:09Z</dcterms:created>
  <dcterms:modified xsi:type="dcterms:W3CDTF">2018-06-10T16:11:27Z</dcterms:modified>
</cp:coreProperties>
</file>